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29"/>
  </p:notesMasterIdLst>
  <p:sldIdLst>
    <p:sldId id="284" r:id="rId2"/>
    <p:sldId id="285" r:id="rId3"/>
    <p:sldId id="287" r:id="rId4"/>
    <p:sldId id="286" r:id="rId5"/>
    <p:sldId id="308" r:id="rId6"/>
    <p:sldId id="310" r:id="rId7"/>
    <p:sldId id="309" r:id="rId8"/>
    <p:sldId id="288" r:id="rId9"/>
    <p:sldId id="295" r:id="rId10"/>
    <p:sldId id="289" r:id="rId11"/>
    <p:sldId id="290" r:id="rId12"/>
    <p:sldId id="291" r:id="rId13"/>
    <p:sldId id="292" r:id="rId14"/>
    <p:sldId id="294" r:id="rId15"/>
    <p:sldId id="301" r:id="rId16"/>
    <p:sldId id="296" r:id="rId17"/>
    <p:sldId id="297" r:id="rId18"/>
    <p:sldId id="303" r:id="rId19"/>
    <p:sldId id="298" r:id="rId20"/>
    <p:sldId id="299" r:id="rId21"/>
    <p:sldId id="300" r:id="rId22"/>
    <p:sldId id="305" r:id="rId23"/>
    <p:sldId id="311" r:id="rId24"/>
    <p:sldId id="304" r:id="rId25"/>
    <p:sldId id="312" r:id="rId26"/>
    <p:sldId id="306" r:id="rId27"/>
    <p:sldId id="30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66"/>
    <a:srgbClr val="C00845"/>
    <a:srgbClr val="F3A297"/>
    <a:srgbClr val="DB4325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45F50D-9945-4EDE-A4C3-740D81D5B5B4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45FD22-8351-45BE-99FD-BEA25B58BCAD}">
      <dgm:prSet phldrT="[Text]"/>
      <dgm:spPr>
        <a:solidFill>
          <a:srgbClr val="000066"/>
        </a:solidFill>
      </dgm:spPr>
      <dgm:t>
        <a:bodyPr/>
        <a:lstStyle/>
        <a:p>
          <a:r>
            <a:rPr lang="en-US" dirty="0"/>
            <a:t>Transformation</a:t>
          </a:r>
        </a:p>
      </dgm:t>
    </dgm:pt>
    <dgm:pt modelId="{9EF72BDE-4294-4B83-B8BA-767CF278FF0A}" type="parTrans" cxnId="{96D016F4-5808-4353-95F6-8B03AFF2470F}">
      <dgm:prSet/>
      <dgm:spPr/>
      <dgm:t>
        <a:bodyPr/>
        <a:lstStyle/>
        <a:p>
          <a:endParaRPr lang="en-US"/>
        </a:p>
      </dgm:t>
    </dgm:pt>
    <dgm:pt modelId="{89D38CA5-E7C1-4BDB-8CF4-F165441A059F}" type="sibTrans" cxnId="{96D016F4-5808-4353-95F6-8B03AFF2470F}">
      <dgm:prSet/>
      <dgm:spPr/>
      <dgm:t>
        <a:bodyPr/>
        <a:lstStyle/>
        <a:p>
          <a:endParaRPr lang="en-US"/>
        </a:p>
      </dgm:t>
    </dgm:pt>
    <dgm:pt modelId="{8E4ECAE6-60DC-4979-9448-D900BC5A6EDC}">
      <dgm:prSet phldrT="[Text]"/>
      <dgm:spPr>
        <a:solidFill>
          <a:srgbClr val="000066"/>
        </a:solidFill>
      </dgm:spPr>
      <dgm:t>
        <a:bodyPr/>
        <a:lstStyle/>
        <a:p>
          <a:r>
            <a:rPr lang="en-US" dirty="0"/>
            <a:t>Perspective Projection</a:t>
          </a:r>
        </a:p>
      </dgm:t>
    </dgm:pt>
    <dgm:pt modelId="{5DAC6B1F-EE11-4155-AF7F-515607A4C537}" type="parTrans" cxnId="{643FE4A4-A843-4DA7-A3A8-A083A0C0C40C}">
      <dgm:prSet/>
      <dgm:spPr/>
      <dgm:t>
        <a:bodyPr/>
        <a:lstStyle/>
        <a:p>
          <a:endParaRPr lang="en-US"/>
        </a:p>
      </dgm:t>
    </dgm:pt>
    <dgm:pt modelId="{F3E5CD9C-A048-4496-B67C-C574E2F59C0D}" type="sibTrans" cxnId="{643FE4A4-A843-4DA7-A3A8-A083A0C0C40C}">
      <dgm:prSet/>
      <dgm:spPr/>
      <dgm:t>
        <a:bodyPr/>
        <a:lstStyle/>
        <a:p>
          <a:endParaRPr lang="en-US"/>
        </a:p>
      </dgm:t>
    </dgm:pt>
    <dgm:pt modelId="{1AC80B32-3537-4943-8A6B-E00AF874ECE6}">
      <dgm:prSet phldrT="[Text]"/>
      <dgm:spPr>
        <a:solidFill>
          <a:srgbClr val="000066"/>
        </a:solidFill>
      </dgm:spPr>
      <dgm:t>
        <a:bodyPr/>
        <a:lstStyle/>
        <a:p>
          <a:r>
            <a:rPr lang="en-US" dirty="0"/>
            <a:t>Scale Shift</a:t>
          </a:r>
        </a:p>
      </dgm:t>
    </dgm:pt>
    <dgm:pt modelId="{9D686F60-ECBF-4063-9708-9DCCF9121EA6}" type="parTrans" cxnId="{77DDDA01-B33F-4EB8-975C-51FA28A2B822}">
      <dgm:prSet/>
      <dgm:spPr/>
      <dgm:t>
        <a:bodyPr/>
        <a:lstStyle/>
        <a:p>
          <a:endParaRPr lang="en-US"/>
        </a:p>
      </dgm:t>
    </dgm:pt>
    <dgm:pt modelId="{B84934C8-7AFA-4F2C-9847-EAA5F6629426}" type="sibTrans" cxnId="{77DDDA01-B33F-4EB8-975C-51FA28A2B822}">
      <dgm:prSet/>
      <dgm:spPr/>
      <dgm:t>
        <a:bodyPr/>
        <a:lstStyle/>
        <a:p>
          <a:endParaRPr lang="en-US"/>
        </a:p>
      </dgm:t>
    </dgm:pt>
    <dgm:pt modelId="{53F9F2C4-0EDD-4302-BB2D-9C6A156D65AC}" type="pres">
      <dgm:prSet presAssocID="{1445F50D-9945-4EDE-A4C3-740D81D5B5B4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88CBC88D-E4FE-475A-8ACA-835FB8FCBBEB}" type="pres">
      <dgm:prSet presAssocID="{D845FD22-8351-45BE-99FD-BEA25B58BCAD}" presName="composite" presStyleCnt="0"/>
      <dgm:spPr/>
    </dgm:pt>
    <dgm:pt modelId="{1F50F560-F4FE-4225-A903-6283A990A5C0}" type="pres">
      <dgm:prSet presAssocID="{D845FD22-8351-45BE-99FD-BEA25B58BCAD}" presName="bentUpArrow1" presStyleLbl="alignImgPlace1" presStyleIdx="0" presStyleCnt="2"/>
      <dgm:spPr>
        <a:solidFill>
          <a:srgbClr val="C00000"/>
        </a:solidFill>
      </dgm:spPr>
    </dgm:pt>
    <dgm:pt modelId="{C39AB139-FB0D-44DF-90FE-66F59545E27B}" type="pres">
      <dgm:prSet presAssocID="{D845FD22-8351-45BE-99FD-BEA25B58BCAD}" presName="ParentText" presStyleLbl="node1" presStyleIdx="0" presStyleCnt="3" custScaleX="17310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889B14-9E82-48A4-9348-45781AC83C07}" type="pres">
      <dgm:prSet presAssocID="{D845FD22-8351-45BE-99FD-BEA25B58BCAD}" presName="ChildText" presStyleLbl="revTx" presStyleIdx="0" presStyleCnt="2" custScaleX="98981" custLinFactNeighborX="52131" custLinFactNeighborY="-918">
        <dgm:presLayoutVars>
          <dgm:chMax val="0"/>
          <dgm:chPref val="0"/>
          <dgm:bulletEnabled val="1"/>
        </dgm:presLayoutVars>
      </dgm:prSet>
      <dgm:spPr/>
    </dgm:pt>
    <dgm:pt modelId="{01968653-92F3-4C84-BF2F-7B3636841557}" type="pres">
      <dgm:prSet presAssocID="{89D38CA5-E7C1-4BDB-8CF4-F165441A059F}" presName="sibTrans" presStyleCnt="0"/>
      <dgm:spPr/>
    </dgm:pt>
    <dgm:pt modelId="{D0F5E1EA-E55F-4C4B-876E-E194EB44347C}" type="pres">
      <dgm:prSet presAssocID="{8E4ECAE6-60DC-4979-9448-D900BC5A6EDC}" presName="composite" presStyleCnt="0"/>
      <dgm:spPr/>
    </dgm:pt>
    <dgm:pt modelId="{DA0FECFF-C0ED-40FE-8588-A2FE47A0863D}" type="pres">
      <dgm:prSet presAssocID="{8E4ECAE6-60DC-4979-9448-D900BC5A6EDC}" presName="bentUpArrow1" presStyleLbl="alignImgPlace1" presStyleIdx="1" presStyleCnt="2"/>
      <dgm:spPr>
        <a:solidFill>
          <a:srgbClr val="C00000"/>
        </a:solidFill>
      </dgm:spPr>
    </dgm:pt>
    <dgm:pt modelId="{D3B01449-B29D-407C-AE4D-AEAA9E65D61F}" type="pres">
      <dgm:prSet presAssocID="{8E4ECAE6-60DC-4979-9448-D900BC5A6EDC}" presName="ParentText" presStyleLbl="node1" presStyleIdx="1" presStyleCnt="3" custScaleX="20084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C17D60-0516-4EEE-8600-2F4B3426593F}" type="pres">
      <dgm:prSet presAssocID="{8E4ECAE6-60DC-4979-9448-D900BC5A6EDC}" presName="ChildText" presStyleLbl="revTx" presStyleIdx="1" presStyleCnt="2" custLinFactNeighborX="75697" custLinFactNeighborY="-5508">
        <dgm:presLayoutVars>
          <dgm:chMax val="0"/>
          <dgm:chPref val="0"/>
          <dgm:bulletEnabled val="1"/>
        </dgm:presLayoutVars>
      </dgm:prSet>
      <dgm:spPr/>
    </dgm:pt>
    <dgm:pt modelId="{FC1A0E01-CFE8-445C-826B-2FE70F42B819}" type="pres">
      <dgm:prSet presAssocID="{F3E5CD9C-A048-4496-B67C-C574E2F59C0D}" presName="sibTrans" presStyleCnt="0"/>
      <dgm:spPr/>
    </dgm:pt>
    <dgm:pt modelId="{1A1A5868-A54F-411E-ABC4-3818849C163F}" type="pres">
      <dgm:prSet presAssocID="{1AC80B32-3537-4943-8A6B-E00AF874ECE6}" presName="composite" presStyleCnt="0"/>
      <dgm:spPr/>
    </dgm:pt>
    <dgm:pt modelId="{F851CABF-2EC3-4331-88C2-081E784B6B50}" type="pres">
      <dgm:prSet presAssocID="{1AC80B32-3537-4943-8A6B-E00AF874ECE6}" presName="ParentText" presStyleLbl="node1" presStyleIdx="2" presStyleCnt="3" custScaleX="18207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DD8E537-9232-416F-A4E1-29CEB50275C1}" type="presOf" srcId="{1AC80B32-3537-4943-8A6B-E00AF874ECE6}" destId="{F851CABF-2EC3-4331-88C2-081E784B6B50}" srcOrd="0" destOrd="0" presId="urn:microsoft.com/office/officeart/2005/8/layout/StepDownProcess"/>
    <dgm:cxn modelId="{1569F508-FE32-4871-88EF-4D9E6C6AB56D}" type="presOf" srcId="{D845FD22-8351-45BE-99FD-BEA25B58BCAD}" destId="{C39AB139-FB0D-44DF-90FE-66F59545E27B}" srcOrd="0" destOrd="0" presId="urn:microsoft.com/office/officeart/2005/8/layout/StepDownProcess"/>
    <dgm:cxn modelId="{77DDDA01-B33F-4EB8-975C-51FA28A2B822}" srcId="{1445F50D-9945-4EDE-A4C3-740D81D5B5B4}" destId="{1AC80B32-3537-4943-8A6B-E00AF874ECE6}" srcOrd="2" destOrd="0" parTransId="{9D686F60-ECBF-4063-9708-9DCCF9121EA6}" sibTransId="{B84934C8-7AFA-4F2C-9847-EAA5F6629426}"/>
    <dgm:cxn modelId="{96D016F4-5808-4353-95F6-8B03AFF2470F}" srcId="{1445F50D-9945-4EDE-A4C3-740D81D5B5B4}" destId="{D845FD22-8351-45BE-99FD-BEA25B58BCAD}" srcOrd="0" destOrd="0" parTransId="{9EF72BDE-4294-4B83-B8BA-767CF278FF0A}" sibTransId="{89D38CA5-E7C1-4BDB-8CF4-F165441A059F}"/>
    <dgm:cxn modelId="{40CF00E2-D5E6-48E9-A307-A166AE2DB1F4}" type="presOf" srcId="{1445F50D-9945-4EDE-A4C3-740D81D5B5B4}" destId="{53F9F2C4-0EDD-4302-BB2D-9C6A156D65AC}" srcOrd="0" destOrd="0" presId="urn:microsoft.com/office/officeart/2005/8/layout/StepDownProcess"/>
    <dgm:cxn modelId="{643FE4A4-A843-4DA7-A3A8-A083A0C0C40C}" srcId="{1445F50D-9945-4EDE-A4C3-740D81D5B5B4}" destId="{8E4ECAE6-60DC-4979-9448-D900BC5A6EDC}" srcOrd="1" destOrd="0" parTransId="{5DAC6B1F-EE11-4155-AF7F-515607A4C537}" sibTransId="{F3E5CD9C-A048-4496-B67C-C574E2F59C0D}"/>
    <dgm:cxn modelId="{52F6B789-D83C-4FF0-A195-06A4727D8FE4}" type="presOf" srcId="{8E4ECAE6-60DC-4979-9448-D900BC5A6EDC}" destId="{D3B01449-B29D-407C-AE4D-AEAA9E65D61F}" srcOrd="0" destOrd="0" presId="urn:microsoft.com/office/officeart/2005/8/layout/StepDownProcess"/>
    <dgm:cxn modelId="{06D47F28-92CF-452C-B5E0-124CB03BF7D8}" type="presParOf" srcId="{53F9F2C4-0EDD-4302-BB2D-9C6A156D65AC}" destId="{88CBC88D-E4FE-475A-8ACA-835FB8FCBBEB}" srcOrd="0" destOrd="0" presId="urn:microsoft.com/office/officeart/2005/8/layout/StepDownProcess"/>
    <dgm:cxn modelId="{1E7DAC82-97AE-4DEA-8E7B-4E88A0017144}" type="presParOf" srcId="{88CBC88D-E4FE-475A-8ACA-835FB8FCBBEB}" destId="{1F50F560-F4FE-4225-A903-6283A990A5C0}" srcOrd="0" destOrd="0" presId="urn:microsoft.com/office/officeart/2005/8/layout/StepDownProcess"/>
    <dgm:cxn modelId="{38DA8083-68BB-4923-9B7E-C24E4130EC3D}" type="presParOf" srcId="{88CBC88D-E4FE-475A-8ACA-835FB8FCBBEB}" destId="{C39AB139-FB0D-44DF-90FE-66F59545E27B}" srcOrd="1" destOrd="0" presId="urn:microsoft.com/office/officeart/2005/8/layout/StepDownProcess"/>
    <dgm:cxn modelId="{FAC8E0FA-BE17-4B42-99A5-B718FB29BFC2}" type="presParOf" srcId="{88CBC88D-E4FE-475A-8ACA-835FB8FCBBEB}" destId="{4D889B14-9E82-48A4-9348-45781AC83C07}" srcOrd="2" destOrd="0" presId="urn:microsoft.com/office/officeart/2005/8/layout/StepDownProcess"/>
    <dgm:cxn modelId="{24B2830B-0A05-48AA-8FB2-C9080722610C}" type="presParOf" srcId="{53F9F2C4-0EDD-4302-BB2D-9C6A156D65AC}" destId="{01968653-92F3-4C84-BF2F-7B3636841557}" srcOrd="1" destOrd="0" presId="urn:microsoft.com/office/officeart/2005/8/layout/StepDownProcess"/>
    <dgm:cxn modelId="{2352E0F0-EA45-496F-AFA3-E85AF3654B5D}" type="presParOf" srcId="{53F9F2C4-0EDD-4302-BB2D-9C6A156D65AC}" destId="{D0F5E1EA-E55F-4C4B-876E-E194EB44347C}" srcOrd="2" destOrd="0" presId="urn:microsoft.com/office/officeart/2005/8/layout/StepDownProcess"/>
    <dgm:cxn modelId="{EBAE414D-ED01-487A-A8D2-A407BB243AB6}" type="presParOf" srcId="{D0F5E1EA-E55F-4C4B-876E-E194EB44347C}" destId="{DA0FECFF-C0ED-40FE-8588-A2FE47A0863D}" srcOrd="0" destOrd="0" presId="urn:microsoft.com/office/officeart/2005/8/layout/StepDownProcess"/>
    <dgm:cxn modelId="{4F18CFDC-3A67-4FFC-A904-CF23A0CE11D6}" type="presParOf" srcId="{D0F5E1EA-E55F-4C4B-876E-E194EB44347C}" destId="{D3B01449-B29D-407C-AE4D-AEAA9E65D61F}" srcOrd="1" destOrd="0" presId="urn:microsoft.com/office/officeart/2005/8/layout/StepDownProcess"/>
    <dgm:cxn modelId="{5D4BC9F5-477B-4F95-AC25-CE05618EC703}" type="presParOf" srcId="{D0F5E1EA-E55F-4C4B-876E-E194EB44347C}" destId="{47C17D60-0516-4EEE-8600-2F4B3426593F}" srcOrd="2" destOrd="0" presId="urn:microsoft.com/office/officeart/2005/8/layout/StepDownProcess"/>
    <dgm:cxn modelId="{51B65779-89FC-41DC-A852-CBACFDAA60EF}" type="presParOf" srcId="{53F9F2C4-0EDD-4302-BB2D-9C6A156D65AC}" destId="{FC1A0E01-CFE8-445C-826B-2FE70F42B819}" srcOrd="3" destOrd="0" presId="urn:microsoft.com/office/officeart/2005/8/layout/StepDownProcess"/>
    <dgm:cxn modelId="{F02072A3-C949-46EF-A94C-4A41914332B4}" type="presParOf" srcId="{53F9F2C4-0EDD-4302-BB2D-9C6A156D65AC}" destId="{1A1A5868-A54F-411E-ABC4-3818849C163F}" srcOrd="4" destOrd="0" presId="urn:microsoft.com/office/officeart/2005/8/layout/StepDownProcess"/>
    <dgm:cxn modelId="{69282B96-50F3-4045-A225-56B2FD2B7506}" type="presParOf" srcId="{1A1A5868-A54F-411E-ABC4-3818849C163F}" destId="{F851CABF-2EC3-4331-88C2-081E784B6B50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43567F-3732-4335-9D7B-65C6973641DE}" type="doc">
      <dgm:prSet loTypeId="urn:microsoft.com/office/officeart/2005/8/layout/hProcess9" loCatId="process" qsTypeId="urn:microsoft.com/office/officeart/2005/8/quickstyle/simple5" qsCatId="simple" csTypeId="urn:microsoft.com/office/officeart/2005/8/colors/accent1_2" csCatId="accent1" phldr="1"/>
      <dgm:spPr/>
    </dgm:pt>
    <dgm:pt modelId="{DA2F2C0C-DDB1-4074-A819-2BE88E1D122E}">
      <dgm:prSet phldrT="[Text]"/>
      <dgm:sp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dirty="0"/>
            <a:t>Grayscale</a:t>
          </a:r>
        </a:p>
      </dgm:t>
    </dgm:pt>
    <dgm:pt modelId="{70A7A5D1-0468-49B0-9E05-B106F65176A8}" type="parTrans" cxnId="{3598A900-AD8F-4A19-ACFA-FF18DF0CB205}">
      <dgm:prSet/>
      <dgm:spPr/>
      <dgm:t>
        <a:bodyPr/>
        <a:lstStyle/>
        <a:p>
          <a:endParaRPr lang="en-US"/>
        </a:p>
      </dgm:t>
    </dgm:pt>
    <dgm:pt modelId="{D56F6DC7-68F5-413B-94CF-CDA4C93B0169}" type="sibTrans" cxnId="{3598A900-AD8F-4A19-ACFA-FF18DF0CB205}">
      <dgm:prSet/>
      <dgm:spPr/>
      <dgm:t>
        <a:bodyPr/>
        <a:lstStyle/>
        <a:p>
          <a:endParaRPr lang="en-US"/>
        </a:p>
      </dgm:t>
    </dgm:pt>
    <dgm:pt modelId="{9E5C3E8D-9C59-4263-B50E-540B5F8FDDE1}">
      <dgm:prSet phldrT="[Text]"/>
      <dgm:sp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dirty="0"/>
            <a:t>Blur</a:t>
          </a:r>
        </a:p>
      </dgm:t>
    </dgm:pt>
    <dgm:pt modelId="{6A1D6878-1475-4BE9-8A07-1EB7E80CF57C}" type="parTrans" cxnId="{95F4BCF5-1591-45C2-B706-813CA5B51992}">
      <dgm:prSet/>
      <dgm:spPr/>
      <dgm:t>
        <a:bodyPr/>
        <a:lstStyle/>
        <a:p>
          <a:endParaRPr lang="en-US"/>
        </a:p>
      </dgm:t>
    </dgm:pt>
    <dgm:pt modelId="{420C45B4-DE06-4946-9006-0C558D00B7A2}" type="sibTrans" cxnId="{95F4BCF5-1591-45C2-B706-813CA5B51992}">
      <dgm:prSet/>
      <dgm:spPr/>
      <dgm:t>
        <a:bodyPr/>
        <a:lstStyle/>
        <a:p>
          <a:endParaRPr lang="en-US"/>
        </a:p>
      </dgm:t>
    </dgm:pt>
    <dgm:pt modelId="{CF4C43AE-7478-49FC-BB81-3A88F33AF66B}">
      <dgm:prSet phldrT="[Text]"/>
      <dgm:sp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dirty="0"/>
            <a:t>Detect Edges</a:t>
          </a:r>
        </a:p>
      </dgm:t>
    </dgm:pt>
    <dgm:pt modelId="{8E8B6C41-7F50-4D99-B2D5-931FC3BE664D}" type="parTrans" cxnId="{8178F338-F13C-44BA-AFD8-CD59901BF01D}">
      <dgm:prSet/>
      <dgm:spPr/>
      <dgm:t>
        <a:bodyPr/>
        <a:lstStyle/>
        <a:p>
          <a:endParaRPr lang="en-US"/>
        </a:p>
      </dgm:t>
    </dgm:pt>
    <dgm:pt modelId="{18E7ABB6-76FD-46C1-9179-BA64CA18B22D}" type="sibTrans" cxnId="{8178F338-F13C-44BA-AFD8-CD59901BF01D}">
      <dgm:prSet/>
      <dgm:spPr/>
      <dgm:t>
        <a:bodyPr/>
        <a:lstStyle/>
        <a:p>
          <a:endParaRPr lang="en-US"/>
        </a:p>
      </dgm:t>
    </dgm:pt>
    <dgm:pt modelId="{F6D4098B-EAB4-4E5A-A818-A67DE21C0FDD}" type="pres">
      <dgm:prSet presAssocID="{1043567F-3732-4335-9D7B-65C6973641DE}" presName="CompostProcess" presStyleCnt="0">
        <dgm:presLayoutVars>
          <dgm:dir/>
          <dgm:resizeHandles val="exact"/>
        </dgm:presLayoutVars>
      </dgm:prSet>
      <dgm:spPr/>
    </dgm:pt>
    <dgm:pt modelId="{002DEA4F-9AD8-46E4-8367-1DAB54DC3292}" type="pres">
      <dgm:prSet presAssocID="{1043567F-3732-4335-9D7B-65C6973641DE}" presName="arrow" presStyleLbl="bgShp" presStyleIdx="0" presStyleCnt="1" custScaleX="117647" custLinFactNeighborX="-8497" custLinFactNeighborY="218"/>
      <dgm:spPr>
        <a:solidFill>
          <a:schemeClr val="accent1">
            <a:lumMod val="20000"/>
            <a:lumOff val="80000"/>
          </a:schemeClr>
        </a:solidFill>
      </dgm:spPr>
    </dgm:pt>
    <dgm:pt modelId="{84B9A318-3906-4AB6-8BB3-CED0DF15EB43}" type="pres">
      <dgm:prSet presAssocID="{1043567F-3732-4335-9D7B-65C6973641DE}" presName="linearProcess" presStyleCnt="0"/>
      <dgm:spPr/>
    </dgm:pt>
    <dgm:pt modelId="{8E398188-02C4-406A-BCA3-E615BC351226}" type="pres">
      <dgm:prSet presAssocID="{DA2F2C0C-DDB1-4074-A819-2BE88E1D122E}" presName="textNode" presStyleLbl="node1" presStyleIdx="0" presStyleCnt="3" custScaleX="76845" custScaleY="872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CD85A3-A336-4BFD-94EE-1BB6E9B0FD3B}" type="pres">
      <dgm:prSet presAssocID="{D56F6DC7-68F5-413B-94CF-CDA4C93B0169}" presName="sibTrans" presStyleCnt="0"/>
      <dgm:spPr/>
    </dgm:pt>
    <dgm:pt modelId="{7F55EA91-CD56-4959-B3D9-3107F19E7999}" type="pres">
      <dgm:prSet presAssocID="{9E5C3E8D-9C59-4263-B50E-540B5F8FDDE1}" presName="textNode" presStyleLbl="node1" presStyleIdx="1" presStyleCnt="3" custScaleX="58524" custScaleY="8073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0595B0-8F6D-4EEA-80C5-D56CC4993A91}" type="pres">
      <dgm:prSet presAssocID="{420C45B4-DE06-4946-9006-0C558D00B7A2}" presName="sibTrans" presStyleCnt="0"/>
      <dgm:spPr/>
    </dgm:pt>
    <dgm:pt modelId="{C6A9BA59-7E60-4645-B044-024E87A11108}" type="pres">
      <dgm:prSet presAssocID="{CF4C43AE-7478-49FC-BB81-3A88F33AF66B}" presName="textNode" presStyleLbl="node1" presStyleIdx="2" presStyleCnt="3" custScaleX="61869" custScaleY="872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0825CA0-2734-4A52-A4DC-32C32CB5FDBB}" type="presOf" srcId="{DA2F2C0C-DDB1-4074-A819-2BE88E1D122E}" destId="{8E398188-02C4-406A-BCA3-E615BC351226}" srcOrd="0" destOrd="0" presId="urn:microsoft.com/office/officeart/2005/8/layout/hProcess9"/>
    <dgm:cxn modelId="{95F4BCF5-1591-45C2-B706-813CA5B51992}" srcId="{1043567F-3732-4335-9D7B-65C6973641DE}" destId="{9E5C3E8D-9C59-4263-B50E-540B5F8FDDE1}" srcOrd="1" destOrd="0" parTransId="{6A1D6878-1475-4BE9-8A07-1EB7E80CF57C}" sibTransId="{420C45B4-DE06-4946-9006-0C558D00B7A2}"/>
    <dgm:cxn modelId="{72897A4E-C08F-4542-9E1C-724627C6CB82}" type="presOf" srcId="{1043567F-3732-4335-9D7B-65C6973641DE}" destId="{F6D4098B-EAB4-4E5A-A818-A67DE21C0FDD}" srcOrd="0" destOrd="0" presId="urn:microsoft.com/office/officeart/2005/8/layout/hProcess9"/>
    <dgm:cxn modelId="{3598A900-AD8F-4A19-ACFA-FF18DF0CB205}" srcId="{1043567F-3732-4335-9D7B-65C6973641DE}" destId="{DA2F2C0C-DDB1-4074-A819-2BE88E1D122E}" srcOrd="0" destOrd="0" parTransId="{70A7A5D1-0468-49B0-9E05-B106F65176A8}" sibTransId="{D56F6DC7-68F5-413B-94CF-CDA4C93B0169}"/>
    <dgm:cxn modelId="{8178F338-F13C-44BA-AFD8-CD59901BF01D}" srcId="{1043567F-3732-4335-9D7B-65C6973641DE}" destId="{CF4C43AE-7478-49FC-BB81-3A88F33AF66B}" srcOrd="2" destOrd="0" parTransId="{8E8B6C41-7F50-4D99-B2D5-931FC3BE664D}" sibTransId="{18E7ABB6-76FD-46C1-9179-BA64CA18B22D}"/>
    <dgm:cxn modelId="{5FEFB64F-865E-47ED-9D5F-D40880770333}" type="presOf" srcId="{9E5C3E8D-9C59-4263-B50E-540B5F8FDDE1}" destId="{7F55EA91-CD56-4959-B3D9-3107F19E7999}" srcOrd="0" destOrd="0" presId="urn:microsoft.com/office/officeart/2005/8/layout/hProcess9"/>
    <dgm:cxn modelId="{CE7BF9E2-5720-4D66-A3B4-F0D06CB7F56C}" type="presOf" srcId="{CF4C43AE-7478-49FC-BB81-3A88F33AF66B}" destId="{C6A9BA59-7E60-4645-B044-024E87A11108}" srcOrd="0" destOrd="0" presId="urn:microsoft.com/office/officeart/2005/8/layout/hProcess9"/>
    <dgm:cxn modelId="{7A023C36-60FB-4AEA-8747-D109C52351C5}" type="presParOf" srcId="{F6D4098B-EAB4-4E5A-A818-A67DE21C0FDD}" destId="{002DEA4F-9AD8-46E4-8367-1DAB54DC3292}" srcOrd="0" destOrd="0" presId="urn:microsoft.com/office/officeart/2005/8/layout/hProcess9"/>
    <dgm:cxn modelId="{09510DE4-91E5-459E-8E99-F0F302175A2B}" type="presParOf" srcId="{F6D4098B-EAB4-4E5A-A818-A67DE21C0FDD}" destId="{84B9A318-3906-4AB6-8BB3-CED0DF15EB43}" srcOrd="1" destOrd="0" presId="urn:microsoft.com/office/officeart/2005/8/layout/hProcess9"/>
    <dgm:cxn modelId="{586299C7-6C97-4624-9521-EB1AC5C6B8B0}" type="presParOf" srcId="{84B9A318-3906-4AB6-8BB3-CED0DF15EB43}" destId="{8E398188-02C4-406A-BCA3-E615BC351226}" srcOrd="0" destOrd="0" presId="urn:microsoft.com/office/officeart/2005/8/layout/hProcess9"/>
    <dgm:cxn modelId="{1D29BD01-9862-4624-B8DB-305E26A011F0}" type="presParOf" srcId="{84B9A318-3906-4AB6-8BB3-CED0DF15EB43}" destId="{EECD85A3-A336-4BFD-94EE-1BB6E9B0FD3B}" srcOrd="1" destOrd="0" presId="urn:microsoft.com/office/officeart/2005/8/layout/hProcess9"/>
    <dgm:cxn modelId="{8CD9F24A-1D49-4803-AF97-88771A7F1AD0}" type="presParOf" srcId="{84B9A318-3906-4AB6-8BB3-CED0DF15EB43}" destId="{7F55EA91-CD56-4959-B3D9-3107F19E7999}" srcOrd="2" destOrd="0" presId="urn:microsoft.com/office/officeart/2005/8/layout/hProcess9"/>
    <dgm:cxn modelId="{0AE7BACF-63F6-4B40-8268-D88C4CD40D46}" type="presParOf" srcId="{84B9A318-3906-4AB6-8BB3-CED0DF15EB43}" destId="{140595B0-8F6D-4EEA-80C5-D56CC4993A91}" srcOrd="3" destOrd="0" presId="urn:microsoft.com/office/officeart/2005/8/layout/hProcess9"/>
    <dgm:cxn modelId="{D75AF24B-358A-4121-807F-804F61ABAB1C}" type="presParOf" srcId="{84B9A318-3906-4AB6-8BB3-CED0DF15EB43}" destId="{C6A9BA59-7E60-4645-B044-024E87A11108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043567F-3732-4335-9D7B-65C6973641DE}" type="doc">
      <dgm:prSet loTypeId="urn:microsoft.com/office/officeart/2005/8/layout/hProcess9" loCatId="process" qsTypeId="urn:microsoft.com/office/officeart/2005/8/quickstyle/simple5" qsCatId="simple" csTypeId="urn:microsoft.com/office/officeart/2005/8/colors/accent1_2" csCatId="accent1" phldr="1"/>
      <dgm:spPr/>
    </dgm:pt>
    <dgm:pt modelId="{DA2F2C0C-DDB1-4074-A819-2BE88E1D122E}">
      <dgm:prSet phldrT="[Text]" custT="1"/>
      <dgm:sp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3400" dirty="0"/>
            <a:t>Find Contours</a:t>
          </a:r>
        </a:p>
      </dgm:t>
    </dgm:pt>
    <dgm:pt modelId="{70A7A5D1-0468-49B0-9E05-B106F65176A8}" type="parTrans" cxnId="{3598A900-AD8F-4A19-ACFA-FF18DF0CB205}">
      <dgm:prSet/>
      <dgm:spPr/>
      <dgm:t>
        <a:bodyPr/>
        <a:lstStyle/>
        <a:p>
          <a:endParaRPr lang="en-US"/>
        </a:p>
      </dgm:t>
    </dgm:pt>
    <dgm:pt modelId="{D56F6DC7-68F5-413B-94CF-CDA4C93B0169}" type="sibTrans" cxnId="{3598A900-AD8F-4A19-ACFA-FF18DF0CB205}">
      <dgm:prSet/>
      <dgm:spPr/>
      <dgm:t>
        <a:bodyPr/>
        <a:lstStyle/>
        <a:p>
          <a:endParaRPr lang="en-US"/>
        </a:p>
      </dgm:t>
    </dgm:pt>
    <dgm:pt modelId="{9E5C3E8D-9C59-4263-B50E-540B5F8FDDE1}">
      <dgm:prSet phldrT="[Text]" custT="1"/>
      <dgm:sp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3400" dirty="0"/>
            <a:t>Bounding Rectangles</a:t>
          </a:r>
        </a:p>
      </dgm:t>
    </dgm:pt>
    <dgm:pt modelId="{6A1D6878-1475-4BE9-8A07-1EB7E80CF57C}" type="parTrans" cxnId="{95F4BCF5-1591-45C2-B706-813CA5B51992}">
      <dgm:prSet/>
      <dgm:spPr/>
      <dgm:t>
        <a:bodyPr/>
        <a:lstStyle/>
        <a:p>
          <a:endParaRPr lang="en-US"/>
        </a:p>
      </dgm:t>
    </dgm:pt>
    <dgm:pt modelId="{420C45B4-DE06-4946-9006-0C558D00B7A2}" type="sibTrans" cxnId="{95F4BCF5-1591-45C2-B706-813CA5B51992}">
      <dgm:prSet/>
      <dgm:spPr/>
      <dgm:t>
        <a:bodyPr/>
        <a:lstStyle/>
        <a:p>
          <a:endParaRPr lang="en-US"/>
        </a:p>
      </dgm:t>
    </dgm:pt>
    <dgm:pt modelId="{F6D4098B-EAB4-4E5A-A818-A67DE21C0FDD}" type="pres">
      <dgm:prSet presAssocID="{1043567F-3732-4335-9D7B-65C6973641DE}" presName="CompostProcess" presStyleCnt="0">
        <dgm:presLayoutVars>
          <dgm:dir/>
          <dgm:resizeHandles val="exact"/>
        </dgm:presLayoutVars>
      </dgm:prSet>
      <dgm:spPr/>
    </dgm:pt>
    <dgm:pt modelId="{002DEA4F-9AD8-46E4-8367-1DAB54DC3292}" type="pres">
      <dgm:prSet presAssocID="{1043567F-3732-4335-9D7B-65C6973641DE}" presName="arrow" presStyleLbl="bgShp" presStyleIdx="0" presStyleCnt="1" custScaleX="116300" custLinFactNeighborX="-351" custLinFactNeighborY="939"/>
      <dgm:spPr>
        <a:solidFill>
          <a:schemeClr val="accent1">
            <a:lumMod val="20000"/>
            <a:lumOff val="80000"/>
          </a:schemeClr>
        </a:solidFill>
      </dgm:spPr>
    </dgm:pt>
    <dgm:pt modelId="{84B9A318-3906-4AB6-8BB3-CED0DF15EB43}" type="pres">
      <dgm:prSet presAssocID="{1043567F-3732-4335-9D7B-65C6973641DE}" presName="linearProcess" presStyleCnt="0"/>
      <dgm:spPr/>
    </dgm:pt>
    <dgm:pt modelId="{8E398188-02C4-406A-BCA3-E615BC351226}" type="pres">
      <dgm:prSet presAssocID="{DA2F2C0C-DDB1-4074-A819-2BE88E1D122E}" presName="textNode" presStyleLbl="node1" presStyleIdx="0" presStyleCnt="2" custLinFactX="-4398" custLinFactNeighborX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CD85A3-A336-4BFD-94EE-1BB6E9B0FD3B}" type="pres">
      <dgm:prSet presAssocID="{D56F6DC7-68F5-413B-94CF-CDA4C93B0169}" presName="sibTrans" presStyleCnt="0"/>
      <dgm:spPr/>
    </dgm:pt>
    <dgm:pt modelId="{7F55EA91-CD56-4959-B3D9-3107F19E7999}" type="pres">
      <dgm:prSet presAssocID="{9E5C3E8D-9C59-4263-B50E-540B5F8FDDE1}" presName="textNode" presStyleLbl="node1" presStyleIdx="1" presStyleCnt="2" custLinFactNeighborX="-64491" custLinFactNeighborY="-108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0825CA0-2734-4A52-A4DC-32C32CB5FDBB}" type="presOf" srcId="{DA2F2C0C-DDB1-4074-A819-2BE88E1D122E}" destId="{8E398188-02C4-406A-BCA3-E615BC351226}" srcOrd="0" destOrd="0" presId="urn:microsoft.com/office/officeart/2005/8/layout/hProcess9"/>
    <dgm:cxn modelId="{5FEFB64F-865E-47ED-9D5F-D40880770333}" type="presOf" srcId="{9E5C3E8D-9C59-4263-B50E-540B5F8FDDE1}" destId="{7F55EA91-CD56-4959-B3D9-3107F19E7999}" srcOrd="0" destOrd="0" presId="urn:microsoft.com/office/officeart/2005/8/layout/hProcess9"/>
    <dgm:cxn modelId="{72897A4E-C08F-4542-9E1C-724627C6CB82}" type="presOf" srcId="{1043567F-3732-4335-9D7B-65C6973641DE}" destId="{F6D4098B-EAB4-4E5A-A818-A67DE21C0FDD}" srcOrd="0" destOrd="0" presId="urn:microsoft.com/office/officeart/2005/8/layout/hProcess9"/>
    <dgm:cxn modelId="{95F4BCF5-1591-45C2-B706-813CA5B51992}" srcId="{1043567F-3732-4335-9D7B-65C6973641DE}" destId="{9E5C3E8D-9C59-4263-B50E-540B5F8FDDE1}" srcOrd="1" destOrd="0" parTransId="{6A1D6878-1475-4BE9-8A07-1EB7E80CF57C}" sibTransId="{420C45B4-DE06-4946-9006-0C558D00B7A2}"/>
    <dgm:cxn modelId="{3598A900-AD8F-4A19-ACFA-FF18DF0CB205}" srcId="{1043567F-3732-4335-9D7B-65C6973641DE}" destId="{DA2F2C0C-DDB1-4074-A819-2BE88E1D122E}" srcOrd="0" destOrd="0" parTransId="{70A7A5D1-0468-49B0-9E05-B106F65176A8}" sibTransId="{D56F6DC7-68F5-413B-94CF-CDA4C93B0169}"/>
    <dgm:cxn modelId="{7A023C36-60FB-4AEA-8747-D109C52351C5}" type="presParOf" srcId="{F6D4098B-EAB4-4E5A-A818-A67DE21C0FDD}" destId="{002DEA4F-9AD8-46E4-8367-1DAB54DC3292}" srcOrd="0" destOrd="0" presId="urn:microsoft.com/office/officeart/2005/8/layout/hProcess9"/>
    <dgm:cxn modelId="{09510DE4-91E5-459E-8E99-F0F302175A2B}" type="presParOf" srcId="{F6D4098B-EAB4-4E5A-A818-A67DE21C0FDD}" destId="{84B9A318-3906-4AB6-8BB3-CED0DF15EB43}" srcOrd="1" destOrd="0" presId="urn:microsoft.com/office/officeart/2005/8/layout/hProcess9"/>
    <dgm:cxn modelId="{586299C7-6C97-4624-9521-EB1AC5C6B8B0}" type="presParOf" srcId="{84B9A318-3906-4AB6-8BB3-CED0DF15EB43}" destId="{8E398188-02C4-406A-BCA3-E615BC351226}" srcOrd="0" destOrd="0" presId="urn:microsoft.com/office/officeart/2005/8/layout/hProcess9"/>
    <dgm:cxn modelId="{1D29BD01-9862-4624-B8DB-305E26A011F0}" type="presParOf" srcId="{84B9A318-3906-4AB6-8BB3-CED0DF15EB43}" destId="{EECD85A3-A336-4BFD-94EE-1BB6E9B0FD3B}" srcOrd="1" destOrd="0" presId="urn:microsoft.com/office/officeart/2005/8/layout/hProcess9"/>
    <dgm:cxn modelId="{8CD9F24A-1D49-4803-AF97-88771A7F1AD0}" type="presParOf" srcId="{84B9A318-3906-4AB6-8BB3-CED0DF15EB43}" destId="{7F55EA91-CD56-4959-B3D9-3107F19E7999}" srcOrd="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0F560-F4FE-4225-A903-6283A990A5C0}">
      <dsp:nvSpPr>
        <dsp:cNvPr id="0" name=""/>
        <dsp:cNvSpPr/>
      </dsp:nvSpPr>
      <dsp:spPr>
        <a:xfrm rot="5400000">
          <a:off x="1540668" y="1219067"/>
          <a:ext cx="1078159" cy="122744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C00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9AB139-FB0D-44DF-90FE-66F59545E27B}">
      <dsp:nvSpPr>
        <dsp:cNvPr id="0" name=""/>
        <dsp:cNvSpPr/>
      </dsp:nvSpPr>
      <dsp:spPr>
        <a:xfrm>
          <a:off x="591644" y="23905"/>
          <a:ext cx="3141742" cy="1270431"/>
        </a:xfrm>
        <a:prstGeom prst="roundRect">
          <a:avLst>
            <a:gd name="adj" fmla="val 16670"/>
          </a:avLst>
        </a:prstGeom>
        <a:solidFill>
          <a:srgbClr val="000066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/>
            <a:t>Transformation</a:t>
          </a:r>
        </a:p>
      </dsp:txBody>
      <dsp:txXfrm>
        <a:off x="653672" y="85933"/>
        <a:ext cx="3017686" cy="1146375"/>
      </dsp:txXfrm>
    </dsp:sp>
    <dsp:sp modelId="{4D889B14-9E82-48A4-9348-45781AC83C07}">
      <dsp:nvSpPr>
        <dsp:cNvPr id="0" name=""/>
        <dsp:cNvSpPr/>
      </dsp:nvSpPr>
      <dsp:spPr>
        <a:xfrm>
          <a:off x="3764888" y="135643"/>
          <a:ext cx="1306597" cy="10268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0FECFF-C0ED-40FE-8588-A2FE47A0863D}">
      <dsp:nvSpPr>
        <dsp:cNvPr id="0" name=""/>
        <dsp:cNvSpPr/>
      </dsp:nvSpPr>
      <dsp:spPr>
        <a:xfrm rot="5400000">
          <a:off x="3612471" y="2646181"/>
          <a:ext cx="1078159" cy="122744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C00000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B01449-B29D-407C-AE4D-AEAA9E65D61F}">
      <dsp:nvSpPr>
        <dsp:cNvPr id="0" name=""/>
        <dsp:cNvSpPr/>
      </dsp:nvSpPr>
      <dsp:spPr>
        <a:xfrm>
          <a:off x="2411654" y="1451019"/>
          <a:ext cx="3645328" cy="1270431"/>
        </a:xfrm>
        <a:prstGeom prst="roundRect">
          <a:avLst>
            <a:gd name="adj" fmla="val 16670"/>
          </a:avLst>
        </a:prstGeom>
        <a:solidFill>
          <a:srgbClr val="000066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/>
            <a:t>Perspective Projection</a:t>
          </a:r>
        </a:p>
      </dsp:txBody>
      <dsp:txXfrm>
        <a:off x="2473682" y="1513047"/>
        <a:ext cx="3521272" cy="1146375"/>
      </dsp:txXfrm>
    </dsp:sp>
    <dsp:sp modelId="{47C17D60-0516-4EEE-8600-2F4B3426593F}">
      <dsp:nvSpPr>
        <dsp:cNvPr id="0" name=""/>
        <dsp:cNvSpPr/>
      </dsp:nvSpPr>
      <dsp:spPr>
        <a:xfrm>
          <a:off x="6141048" y="1515627"/>
          <a:ext cx="1320048" cy="10268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51CABF-2EC3-4331-88C2-081E784B6B50}">
      <dsp:nvSpPr>
        <dsp:cNvPr id="0" name=""/>
        <dsp:cNvSpPr/>
      </dsp:nvSpPr>
      <dsp:spPr>
        <a:xfrm>
          <a:off x="4231664" y="2878133"/>
          <a:ext cx="3304691" cy="1270431"/>
        </a:xfrm>
        <a:prstGeom prst="roundRect">
          <a:avLst>
            <a:gd name="adj" fmla="val 16670"/>
          </a:avLst>
        </a:prstGeom>
        <a:solidFill>
          <a:srgbClr val="000066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/>
            <a:t>Scale Shift</a:t>
          </a:r>
        </a:p>
      </dsp:txBody>
      <dsp:txXfrm>
        <a:off x="4293692" y="2940161"/>
        <a:ext cx="3180635" cy="11463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2DEA4F-9AD8-46E4-8367-1DAB54DC3292}">
      <dsp:nvSpPr>
        <dsp:cNvPr id="0" name=""/>
        <dsp:cNvSpPr/>
      </dsp:nvSpPr>
      <dsp:spPr>
        <a:xfrm>
          <a:off x="0" y="0"/>
          <a:ext cx="6807196" cy="4329854"/>
        </a:xfrm>
        <a:prstGeom prst="rightArrow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E398188-02C4-406A-BCA3-E615BC351226}">
      <dsp:nvSpPr>
        <dsp:cNvPr id="0" name=""/>
        <dsp:cNvSpPr/>
      </dsp:nvSpPr>
      <dsp:spPr>
        <a:xfrm>
          <a:off x="682850" y="1409506"/>
          <a:ext cx="1912581" cy="1510841"/>
        </a:xfrm>
        <a:prstGeom prst="roundRect">
          <a:avLst/>
        </a:prstGeom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Grayscale</a:t>
          </a:r>
        </a:p>
      </dsp:txBody>
      <dsp:txXfrm>
        <a:off x="756603" y="1483259"/>
        <a:ext cx="1765075" cy="1363335"/>
      </dsp:txXfrm>
    </dsp:sp>
    <dsp:sp modelId="{7F55EA91-CD56-4959-B3D9-3107F19E7999}">
      <dsp:nvSpPr>
        <dsp:cNvPr id="0" name=""/>
        <dsp:cNvSpPr/>
      </dsp:nvSpPr>
      <dsp:spPr>
        <a:xfrm>
          <a:off x="2861670" y="1465776"/>
          <a:ext cx="1456593" cy="1398300"/>
        </a:xfrm>
        <a:prstGeom prst="roundRect">
          <a:avLst/>
        </a:prstGeom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Blur</a:t>
          </a:r>
        </a:p>
      </dsp:txBody>
      <dsp:txXfrm>
        <a:off x="2929929" y="1534035"/>
        <a:ext cx="1320075" cy="1261782"/>
      </dsp:txXfrm>
    </dsp:sp>
    <dsp:sp modelId="{C6A9BA59-7E60-4645-B044-024E87A11108}">
      <dsp:nvSpPr>
        <dsp:cNvPr id="0" name=""/>
        <dsp:cNvSpPr/>
      </dsp:nvSpPr>
      <dsp:spPr>
        <a:xfrm>
          <a:off x="4584502" y="1409506"/>
          <a:ext cx="1539846" cy="1510841"/>
        </a:xfrm>
        <a:prstGeom prst="roundRect">
          <a:avLst/>
        </a:prstGeom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Detect Edges</a:t>
          </a:r>
        </a:p>
      </dsp:txBody>
      <dsp:txXfrm>
        <a:off x="4658255" y="1483259"/>
        <a:ext cx="1392340" cy="13633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2DEA4F-9AD8-46E4-8367-1DAB54DC3292}">
      <dsp:nvSpPr>
        <dsp:cNvPr id="0" name=""/>
        <dsp:cNvSpPr/>
      </dsp:nvSpPr>
      <dsp:spPr>
        <a:xfrm>
          <a:off x="18661" y="0"/>
          <a:ext cx="6729257" cy="4329854"/>
        </a:xfrm>
        <a:prstGeom prst="rightArrow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E398188-02C4-406A-BCA3-E615BC351226}">
      <dsp:nvSpPr>
        <dsp:cNvPr id="0" name=""/>
        <dsp:cNvSpPr/>
      </dsp:nvSpPr>
      <dsp:spPr>
        <a:xfrm>
          <a:off x="455030" y="1298956"/>
          <a:ext cx="2335321" cy="1731941"/>
        </a:xfrm>
        <a:prstGeom prst="roundRect">
          <a:avLst/>
        </a:prstGeom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/>
            <a:t>Find Contours</a:t>
          </a:r>
        </a:p>
      </dsp:txBody>
      <dsp:txXfrm>
        <a:off x="539576" y="1383502"/>
        <a:ext cx="2166229" cy="1562849"/>
      </dsp:txXfrm>
    </dsp:sp>
    <dsp:sp modelId="{7F55EA91-CD56-4959-B3D9-3107F19E7999}">
      <dsp:nvSpPr>
        <dsp:cNvPr id="0" name=""/>
        <dsp:cNvSpPr/>
      </dsp:nvSpPr>
      <dsp:spPr>
        <a:xfrm>
          <a:off x="3354278" y="1280095"/>
          <a:ext cx="2335321" cy="1731941"/>
        </a:xfrm>
        <a:prstGeom prst="roundRect">
          <a:avLst/>
        </a:prstGeom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/>
            <a:t>Bounding Rectangles</a:t>
          </a:r>
        </a:p>
      </dsp:txBody>
      <dsp:txXfrm>
        <a:off x="3438824" y="1364641"/>
        <a:ext cx="2166229" cy="15628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983C70-01B2-435E-BCF0-378368944D1A}" type="datetimeFigureOut">
              <a:rPr lang="en-US" smtClean="0"/>
              <a:t>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368B93-C58C-4EA1-9EE6-8D772F86F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96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77657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10928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10650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09263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80743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6016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13951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16316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5070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21414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0742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76756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85280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8649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64534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07136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77056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9679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75256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9009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6517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479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141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7113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5837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5418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9303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060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08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643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3104200" y="2655767"/>
            <a:ext cx="5983600" cy="15463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6133"/>
            </a:lvl1pPr>
            <a:lvl2pPr lvl="1" algn="ctr">
              <a:spcBef>
                <a:spcPts val="0"/>
              </a:spcBef>
              <a:buSzPct val="100000"/>
              <a:defRPr sz="6400"/>
            </a:lvl2pPr>
            <a:lvl3pPr lvl="2" algn="ctr">
              <a:spcBef>
                <a:spcPts val="0"/>
              </a:spcBef>
              <a:buSzPct val="100000"/>
              <a:defRPr sz="6400"/>
            </a:lvl3pPr>
            <a:lvl4pPr lvl="3" algn="ctr">
              <a:spcBef>
                <a:spcPts val="0"/>
              </a:spcBef>
              <a:buSzPct val="100000"/>
              <a:defRPr sz="6400"/>
            </a:lvl4pPr>
            <a:lvl5pPr lvl="4" algn="ctr">
              <a:spcBef>
                <a:spcPts val="0"/>
              </a:spcBef>
              <a:buSzPct val="100000"/>
              <a:defRPr sz="6400"/>
            </a:lvl5pPr>
            <a:lvl6pPr lvl="5" algn="ctr">
              <a:spcBef>
                <a:spcPts val="0"/>
              </a:spcBef>
              <a:buSzPct val="100000"/>
              <a:defRPr sz="6400"/>
            </a:lvl6pPr>
            <a:lvl7pPr lvl="6" algn="ctr">
              <a:spcBef>
                <a:spcPts val="0"/>
              </a:spcBef>
              <a:buSzPct val="100000"/>
              <a:defRPr sz="6400"/>
            </a:lvl7pPr>
            <a:lvl8pPr lvl="7" algn="ctr">
              <a:spcBef>
                <a:spcPts val="0"/>
              </a:spcBef>
              <a:buSzPct val="100000"/>
              <a:defRPr sz="6400"/>
            </a:lvl8pPr>
            <a:lvl9pPr lvl="8" algn="ctr">
              <a:spcBef>
                <a:spcPts val="0"/>
              </a:spcBef>
              <a:buSzPct val="100000"/>
              <a:defRPr sz="6400"/>
            </a:lvl9pPr>
          </a:lstStyle>
          <a:p>
            <a:endParaRPr/>
          </a:p>
        </p:txBody>
      </p:sp>
      <p:sp>
        <p:nvSpPr>
          <p:cNvPr id="10" name="Shape 10"/>
          <p:cNvSpPr/>
          <p:nvPr/>
        </p:nvSpPr>
        <p:spPr>
          <a:xfrm rot="5400000" flipH="1">
            <a:off x="8236365" y="-56449"/>
            <a:ext cx="4917600" cy="2994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Shape 11"/>
          <p:cNvSpPr/>
          <p:nvPr/>
        </p:nvSpPr>
        <p:spPr>
          <a:xfrm rot="5400000" flipH="1">
            <a:off x="-930765" y="4329599"/>
            <a:ext cx="4765200" cy="2902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hape 12"/>
          <p:cNvSpPr/>
          <p:nvPr/>
        </p:nvSpPr>
        <p:spPr>
          <a:xfrm rot="-5400000" flipH="1">
            <a:off x="-571392" y="3774708"/>
            <a:ext cx="2926800" cy="17840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Shape 13"/>
          <p:cNvSpPr/>
          <p:nvPr/>
        </p:nvSpPr>
        <p:spPr>
          <a:xfrm rot="-5400000" flipH="1">
            <a:off x="751663" y="2757731"/>
            <a:ext cx="2025199" cy="1233999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Shape 14"/>
          <p:cNvSpPr/>
          <p:nvPr/>
        </p:nvSpPr>
        <p:spPr>
          <a:xfrm rot="5400000">
            <a:off x="-338264" y="3014085"/>
            <a:ext cx="1729599" cy="10532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Shape 15"/>
          <p:cNvSpPr/>
          <p:nvPr/>
        </p:nvSpPr>
        <p:spPr>
          <a:xfrm rot="-5400000">
            <a:off x="-256797" y="2600789"/>
            <a:ext cx="1314399" cy="8008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Shape 16"/>
          <p:cNvSpPr/>
          <p:nvPr/>
        </p:nvSpPr>
        <p:spPr>
          <a:xfrm rot="5400000" flipH="1">
            <a:off x="9623565" y="1693367"/>
            <a:ext cx="3192800" cy="1945199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Shape 17"/>
          <p:cNvSpPr/>
          <p:nvPr/>
        </p:nvSpPr>
        <p:spPr>
          <a:xfrm rot="-5400000">
            <a:off x="10563332" y="3659053"/>
            <a:ext cx="2024800" cy="1233999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Shape 18"/>
          <p:cNvSpPr/>
          <p:nvPr/>
        </p:nvSpPr>
        <p:spPr>
          <a:xfrm rot="-5400000" flipH="1">
            <a:off x="9754537" y="3736365"/>
            <a:ext cx="1370399" cy="8348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Shape 19"/>
          <p:cNvSpPr/>
          <p:nvPr/>
        </p:nvSpPr>
        <p:spPr>
          <a:xfrm rot="-5400000" flipH="1">
            <a:off x="8450434" y="771833"/>
            <a:ext cx="2026799" cy="1234799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229298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1422783" y="1217134"/>
            <a:ext cx="7962800" cy="847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422800" y="2275933"/>
            <a:ext cx="3970400" cy="429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5632197" y="2275933"/>
            <a:ext cx="3970400" cy="429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grpSp>
        <p:nvGrpSpPr>
          <p:cNvPr id="65" name="Shape 65"/>
          <p:cNvGrpSpPr/>
          <p:nvPr/>
        </p:nvGrpSpPr>
        <p:grpSpPr>
          <a:xfrm>
            <a:off x="9860270" y="-8"/>
            <a:ext cx="2331845" cy="5350695"/>
            <a:chOff x="7395202" y="-6"/>
            <a:chExt cx="1748884" cy="4013021"/>
          </a:xfrm>
        </p:grpSpPr>
        <p:sp>
          <p:nvSpPr>
            <p:cNvPr id="66" name="Shape 66"/>
            <p:cNvSpPr/>
            <p:nvPr/>
          </p:nvSpPr>
          <p:spPr>
            <a:xfrm rot="5400000" flipH="1">
              <a:off x="7471942" y="406043"/>
              <a:ext cx="2078100" cy="1265999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Shape 67"/>
            <p:cNvSpPr/>
            <p:nvPr/>
          </p:nvSpPr>
          <p:spPr>
            <a:xfrm rot="5400000" flipH="1">
              <a:off x="7072799" y="1666233"/>
              <a:ext cx="2574299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Shape 68"/>
            <p:cNvSpPr/>
            <p:nvPr/>
          </p:nvSpPr>
          <p:spPr>
            <a:xfrm rot="-5400000">
              <a:off x="8020586" y="2718091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Shape 69"/>
            <p:cNvSpPr/>
            <p:nvPr/>
          </p:nvSpPr>
          <p:spPr>
            <a:xfrm rot="-5400000">
              <a:off x="7178152" y="542729"/>
              <a:ext cx="1110899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Shape 70"/>
            <p:cNvSpPr/>
            <p:nvPr/>
          </p:nvSpPr>
          <p:spPr>
            <a:xfrm rot="-5400000" flipH="1">
              <a:off x="8242800" y="3381814"/>
              <a:ext cx="784500" cy="477899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" name="Shape 71"/>
          <p:cNvGrpSpPr/>
          <p:nvPr/>
        </p:nvGrpSpPr>
        <p:grpSpPr>
          <a:xfrm>
            <a:off x="5" y="3651572"/>
            <a:ext cx="963305" cy="3206419"/>
            <a:chOff x="3" y="2750304"/>
            <a:chExt cx="722479" cy="2404814"/>
          </a:xfrm>
        </p:grpSpPr>
        <p:sp>
          <p:nvSpPr>
            <p:cNvPr id="72" name="Shape 72"/>
            <p:cNvSpPr/>
            <p:nvPr/>
          </p:nvSpPr>
          <p:spPr>
            <a:xfrm rot="5400000" flipH="1">
              <a:off x="-231667" y="3341328"/>
              <a:ext cx="1185900" cy="722399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 rot="5400000">
              <a:off x="-158106" y="3063819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 rot="-5400000" flipH="1">
              <a:off x="-173394" y="4440518"/>
              <a:ext cx="888000" cy="541199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-120146" y="2870454"/>
              <a:ext cx="614699" cy="374399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Shape 76"/>
            <p:cNvSpPr/>
            <p:nvPr/>
          </p:nvSpPr>
          <p:spPr>
            <a:xfrm rot="-5400000" flipH="1">
              <a:off x="228055" y="4058303"/>
              <a:ext cx="614399" cy="374399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5331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78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158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89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45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389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95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883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656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BAD7ABA-1F18-437E-9379-8D0B7FB84846}" type="datetimeFigureOut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C171866-AE14-431B-9CD4-A0FDD1F5F4B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71202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894028" y="1216630"/>
            <a:ext cx="5957741" cy="4232063"/>
          </a:xfrm>
        </p:spPr>
        <p:txBody>
          <a:bodyPr>
            <a:normAutofit/>
          </a:bodyPr>
          <a:lstStyle/>
          <a:p>
            <a:pPr algn="ctr"/>
            <a:r>
              <a:rPr lang="en-US" sz="5800" b="1" dirty="0">
                <a:solidFill>
                  <a:srgbClr val="000066"/>
                </a:solidFill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OBJECT DIMENSIONS FROM IMAGES</a:t>
            </a:r>
            <a:br>
              <a:rPr lang="en-US" sz="5800" b="1" dirty="0">
                <a:solidFill>
                  <a:srgbClr val="000066"/>
                </a:solidFill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</a:br>
            <a:endParaRPr lang="en-US" sz="5800" b="1" dirty="0">
              <a:solidFill>
                <a:srgbClr val="000066"/>
              </a:solidFill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967060" y="5349945"/>
            <a:ext cx="9144000" cy="1600818"/>
          </a:xfrm>
          <a:prstGeom prst="rect">
            <a:avLst/>
          </a:prstGeom>
        </p:spPr>
        <p:txBody>
          <a:bodyPr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Shyama Bhuvanendran Sheela</a:t>
            </a:r>
          </a:p>
          <a:p>
            <a:pPr algn="r"/>
            <a:endParaRPr lang="en-US" sz="28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4474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1029360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8604"/>
          <a:stretch/>
        </p:blipFill>
        <p:spPr>
          <a:xfrm>
            <a:off x="5910607" y="2963079"/>
            <a:ext cx="4066461" cy="28586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324" y="2942184"/>
            <a:ext cx="3998723" cy="2900389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838200" y="1825625"/>
            <a:ext cx="9768840" cy="4351338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/>
          </a:bodyPr>
          <a:lstStyle>
            <a:lvl1pPr marL="306000" lvl="0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lvl="1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lvl="2" indent="-270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lvl="3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lvl="4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lvl="5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lvl="6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lvl="7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lvl="8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 the image</a:t>
            </a:r>
          </a:p>
        </p:txBody>
      </p:sp>
      <p:sp>
        <p:nvSpPr>
          <p:cNvPr id="2" name="Arrow: Right 1"/>
          <p:cNvSpPr/>
          <p:nvPr/>
        </p:nvSpPr>
        <p:spPr>
          <a:xfrm>
            <a:off x="5196107" y="4153618"/>
            <a:ext cx="599440" cy="477520"/>
          </a:xfrm>
          <a:prstGeom prst="rightArrow">
            <a:avLst/>
          </a:prstGeom>
          <a:solidFill>
            <a:srgbClr val="DB43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31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1123628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5"/>
            <a:ext cx="6964680" cy="4351338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/>
          </a:bodyPr>
          <a:lstStyle>
            <a:lvl1pPr marL="306000" lvl="0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lvl="1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lvl="2" indent="-270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lvl="3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lvl="4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lvl="5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lvl="6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lvl="7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lvl="8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 the image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1364645113"/>
              </p:ext>
            </p:extLst>
          </p:nvPr>
        </p:nvGraphicFramePr>
        <p:xfrm>
          <a:off x="2113280" y="2274147"/>
          <a:ext cx="6807200" cy="43298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37075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1048214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848360" y="1632585"/>
            <a:ext cx="8244840" cy="4351338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/>
          </a:bodyPr>
          <a:lstStyle>
            <a:lvl1pPr marL="306000" lvl="0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lvl="1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lvl="2" indent="-270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lvl="3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lvl="4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lvl="5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lvl="6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lvl="7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lvl="8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 the image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151" y="2576803"/>
            <a:ext cx="5390912" cy="389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34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127760" y="1965863"/>
            <a:ext cx="8971280" cy="4642326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 marL="514350" indent="-514350">
              <a:buClr>
                <a:srgbClr val="000066"/>
              </a:buClr>
              <a:buFont typeface="+mj-lt"/>
              <a:buAutoNum type="arabicPeriod" startAt="2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Find Extrinsic Matrix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the image coordinates of the reference object using its bounding rectangle.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Assume the reference object world coordinates using its known dimension.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E.g. 	vertex 1 – [ 0.0, 0.0, 0.0 ] </a:t>
            </a:r>
          </a:p>
          <a:p>
            <a:pPr marL="457200" lvl="1" indent="0">
              <a:buClr>
                <a:srgbClr val="000066"/>
              </a:buClr>
              <a:buNone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vertex 2 – [ 50.0, 0.0, 0.0 ] </a:t>
            </a:r>
          </a:p>
          <a:p>
            <a:pPr marL="1429200" lvl="4" indent="0">
              <a:buClr>
                <a:srgbClr val="000066"/>
              </a:buClr>
              <a:buNone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vertex 3 – [ 50.0, 88.0, 0.0 ] </a:t>
            </a:r>
          </a:p>
          <a:p>
            <a:pPr marL="457200" lvl="1" indent="0">
              <a:buClr>
                <a:srgbClr val="000066"/>
              </a:buClr>
              <a:buNone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vertex 4 – [ 0.0, 88.0, 0.0 ]</a:t>
            </a:r>
          </a:p>
          <a:p>
            <a:pPr marL="972900" lvl="2" indent="-342900">
              <a:buClr>
                <a:srgbClr val="000066"/>
              </a:buClr>
              <a:buFont typeface="+mj-lt"/>
              <a:buAutoNum type="arabicPeriod"/>
            </a:pPr>
            <a:endParaRPr lang="en-US" sz="16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0" y="684754"/>
            <a:ext cx="11246177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060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127760" y="1786753"/>
            <a:ext cx="8971280" cy="4642326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 marL="514350" indent="-514350">
              <a:buClr>
                <a:srgbClr val="000066"/>
              </a:buClr>
              <a:buFont typeface="+mj-lt"/>
              <a:buAutoNum type="arabicPeriod" startAt="2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Find Extrinsic Matrix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Calculate tvec and rvec using solvePnp() method of Calib3d class.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tvec :  [ -309.163922;</a:t>
            </a:r>
          </a:p>
          <a:p>
            <a:pPr marL="457200" lvl="1" indent="0">
              <a:buClr>
                <a:srgbClr val="000066"/>
              </a:buClr>
              <a:buNone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       	88.151640;</a:t>
            </a:r>
          </a:p>
          <a:p>
            <a:pPr marL="457200" lvl="1" indent="0">
              <a:buClr>
                <a:srgbClr val="000066"/>
              </a:buClr>
              <a:buNone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     571.111726  ]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rvec :  [ -0.032699;</a:t>
            </a:r>
          </a:p>
          <a:p>
            <a:pPr marL="457200" lvl="1" indent="0">
              <a:buClr>
                <a:srgbClr val="000066"/>
              </a:buClr>
              <a:buNone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3.166843;</a:t>
            </a:r>
          </a:p>
          <a:p>
            <a:pPr marL="457200" lvl="1" indent="0">
              <a:buClr>
                <a:srgbClr val="000066"/>
              </a:buClr>
              <a:buNone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0.053984 ]</a:t>
            </a:r>
          </a:p>
          <a:p>
            <a:pPr marL="972900" lvl="2" indent="-342900">
              <a:buClr>
                <a:srgbClr val="000066"/>
              </a:buClr>
              <a:buFont typeface="+mj-lt"/>
              <a:buAutoNum type="arabicPeriod"/>
            </a:pPr>
            <a:endParaRPr lang="en-US" sz="16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1142482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232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127760" y="1786753"/>
            <a:ext cx="8971280" cy="4642326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 marL="514350" indent="-514350">
              <a:buClr>
                <a:srgbClr val="000066"/>
              </a:buClr>
              <a:buFont typeface="+mj-lt"/>
              <a:buAutoNum type="arabicPeriod" startAt="2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Find Extrinsic Matrix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Convert rvec to Rotation matrix using Rodrigues() method of Calib3d class.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Rotation : [ -0.999452, -0.021080, 0.025520;</a:t>
            </a:r>
          </a:p>
          <a:p>
            <a:pPr marL="457200" lvl="1" indent="0">
              <a:buClr>
                <a:srgbClr val="000066"/>
              </a:buClr>
              <a:buNone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    			   -0.020198, 0.999206, 0.034341;</a:t>
            </a:r>
          </a:p>
          <a:p>
            <a:pPr marL="457200" lvl="1" indent="0">
              <a:buClr>
                <a:srgbClr val="000066"/>
              </a:buClr>
              <a:buNone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                 -0.026223, 0.033807, -0.999084 ]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 Extrinsic Matrix.</a:t>
            </a:r>
          </a:p>
          <a:p>
            <a:pPr marL="972900" lvl="2" indent="-342900">
              <a:buClr>
                <a:srgbClr val="000066"/>
              </a:buClr>
              <a:buFont typeface="+mj-lt"/>
              <a:buAutoNum type="arabicPeriod"/>
            </a:pPr>
            <a:endParaRPr lang="en-US" sz="16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0" y="684754"/>
            <a:ext cx="11208469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029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127760" y="1786753"/>
            <a:ext cx="8971280" cy="4642326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 marL="514350" indent="-514350">
              <a:buClr>
                <a:srgbClr val="000066"/>
              </a:buClr>
              <a:buFont typeface="+mj-lt"/>
              <a:buAutoNum type="arabicPeriod" startAt="3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Compute Z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the world coordinates of the reference object using Extrinsic Matrix.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 is the same for all objects on the same plane as reference object.</a:t>
            </a:r>
            <a:endParaRPr lang="en-US" sz="16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1048214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020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127760" y="1786753"/>
            <a:ext cx="8971280" cy="4642326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 marL="514350" indent="-514350">
              <a:buClr>
                <a:srgbClr val="000066"/>
              </a:buClr>
              <a:buFont typeface="+mj-lt"/>
              <a:buAutoNum type="arabicPeriod" startAt="4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 other object dimensions.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the pixel coordinates of the minimum bounding rectangles.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Re-project to camera coordinate system using inverse intrinsic matrix.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Multiply by the computed Z.</a:t>
            </a:r>
          </a:p>
          <a:p>
            <a:pPr marL="914400" lvl="1" indent="-457200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distance formula to calculate dimensions.</a:t>
            </a:r>
            <a:endParaRPr lang="en-US" sz="16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1217896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284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524498"/>
            <a:ext cx="10878532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475" y="1482365"/>
            <a:ext cx="7318342" cy="5248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23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127760" y="1786753"/>
            <a:ext cx="8971280" cy="4642326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 the images.</a:t>
            </a:r>
          </a:p>
          <a:p>
            <a:pPr lvl="1"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Grayscale</a:t>
            </a:r>
          </a:p>
          <a:p>
            <a:pPr lvl="1"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Blur</a:t>
            </a:r>
          </a:p>
          <a:p>
            <a:pPr lvl="1"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 edges</a:t>
            </a:r>
          </a:p>
          <a:p>
            <a:pPr lvl="1"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Contours</a:t>
            </a:r>
          </a:p>
          <a:p>
            <a:pPr lvl="1"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vertices of the minimum bounding rectangles.</a:t>
            </a:r>
            <a:endParaRPr lang="en-US" sz="14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0878532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STEREO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749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1422800" y="863863"/>
            <a:ext cx="8497599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TOPICS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422800" y="2290713"/>
            <a:ext cx="8230247" cy="4317475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pPr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image is formed?</a:t>
            </a:r>
          </a:p>
          <a:p>
            <a:pPr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  <a:p>
            <a:pPr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</a:t>
            </a:r>
          </a:p>
          <a:p>
            <a:pPr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  <a:p>
            <a:pPr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Observations</a:t>
            </a:r>
          </a:p>
        </p:txBody>
      </p:sp>
    </p:spTree>
    <p:extLst>
      <p:ext uri="{BB962C8B-B14F-4D97-AF65-F5344CB8AC3E}">
        <p14:creationId xmlns:p14="http://schemas.microsoft.com/office/powerpoint/2010/main" val="20239653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127760" y="1786753"/>
            <a:ext cx="8971280" cy="4642326"/>
          </a:xfrm>
          <a:prstGeom prst="rect">
            <a:avLst/>
          </a:prstGeom>
          <a:ln>
            <a:noFill/>
          </a:ln>
        </p:spPr>
        <p:txBody>
          <a:bodyPr vert="horz" lIns="121900" tIns="121900" rIns="121900" bIns="121900" rtlCol="0" anchor="t" anchorCtr="0">
            <a:noAutofit/>
          </a:bodyPr>
          <a:lstStyle/>
          <a:p>
            <a:pPr marL="514350" indent="-514350">
              <a:buClr>
                <a:srgbClr val="000066"/>
              </a:buClr>
              <a:buFont typeface="+mj-lt"/>
              <a:buAutoNum type="arabicPeriod" startAt="2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 Z</a:t>
            </a:r>
          </a:p>
          <a:p>
            <a:pPr lvl="1"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 disparity of the two images using compute() method of StereoSGBM class.</a:t>
            </a:r>
          </a:p>
          <a:p>
            <a:pPr lvl="1"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 Z using the below formula:</a:t>
            </a:r>
          </a:p>
          <a:p>
            <a:pPr marL="324000" lvl="1" indent="0">
              <a:buClr>
                <a:srgbClr val="000066"/>
              </a:buClr>
              <a:buNone/>
            </a:pPr>
            <a:endParaRPr lang="en-US" sz="28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0000" lvl="2" indent="0">
              <a:buClr>
                <a:srgbClr val="000066"/>
              </a:buClr>
              <a:buNone/>
            </a:pPr>
            <a:r>
              <a:rPr lang="en-US" sz="2800" b="1" i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 =  Focal-Length * Baseline-Distance </a:t>
            </a:r>
          </a:p>
          <a:p>
            <a:pPr marL="630000" lvl="2" indent="0">
              <a:buClr>
                <a:srgbClr val="000066"/>
              </a:buClr>
              <a:buNone/>
            </a:pPr>
            <a:r>
              <a:rPr lang="en-US" sz="2800" b="1" i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  Disparity</a:t>
            </a:r>
          </a:p>
        </p:txBody>
      </p:sp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0878532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STEREO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/>
          <p:cNvCxnSpPr>
            <a:cxnSpLocks/>
          </p:cNvCxnSpPr>
          <p:nvPr/>
        </p:nvCxnSpPr>
        <p:spPr>
          <a:xfrm>
            <a:off x="2550160" y="4907280"/>
            <a:ext cx="510440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6418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127760" y="1786753"/>
            <a:ext cx="8971280" cy="4642326"/>
          </a:xfrm>
          <a:prstGeom prst="rect">
            <a:avLst/>
          </a:prstGeom>
          <a:ln>
            <a:noFill/>
          </a:ln>
        </p:spPr>
        <p:txBody>
          <a:bodyPr vert="horz" lIns="121900" tIns="121900" rIns="121900" bIns="121900" rtlCol="0" anchor="t" anchorCtr="0">
            <a:noAutofit/>
          </a:bodyPr>
          <a:lstStyle/>
          <a:p>
            <a:pPr marL="514350" indent="-514350">
              <a:buClr>
                <a:srgbClr val="000066"/>
              </a:buClr>
              <a:buFont typeface="+mj-lt"/>
              <a:buAutoNum type="arabicPeriod" startAt="3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 camera coordinates.</a:t>
            </a:r>
          </a:p>
          <a:p>
            <a:pPr lvl="1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Re-project the minimum bounding rectangle vertices of the objects to camera coordinate system using inverse intrinsic matrix.</a:t>
            </a:r>
          </a:p>
          <a:p>
            <a:pPr lvl="1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Multiply the coordinates by the computed Z.</a:t>
            </a:r>
          </a:p>
          <a:p>
            <a:pPr marL="324000" lvl="1" indent="0">
              <a:buClr>
                <a:srgbClr val="000066"/>
              </a:buClr>
              <a:buNone/>
            </a:pPr>
            <a:endParaRPr lang="en-US" sz="28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Clr>
                <a:srgbClr val="000066"/>
              </a:buClr>
              <a:buFont typeface="+mj-lt"/>
              <a:buAutoNum type="arabicPeriod" startAt="3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Calculate object dimensions.</a:t>
            </a:r>
          </a:p>
          <a:p>
            <a:pPr lvl="1">
              <a:buClr>
                <a:srgbClr val="000066"/>
              </a:buClr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Calculate object dimensions using distance formula.</a:t>
            </a:r>
          </a:p>
          <a:p>
            <a:pPr marL="630000" lvl="2" indent="0">
              <a:buClr>
                <a:srgbClr val="000066"/>
              </a:buClr>
              <a:buNone/>
            </a:pPr>
            <a:endParaRPr lang="en-US" sz="28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0878532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STEREO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6841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0878532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870200" y="4233545"/>
            <a:ext cx="10515600" cy="22586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36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Accuracy = 77.20 % </a:t>
            </a:r>
            <a:endParaRPr 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3908" y="1523197"/>
            <a:ext cx="6933398" cy="520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15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0878532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3"/>
          <p:cNvGraphicFramePr>
            <a:graphicFrameLocks/>
          </p:cNvGraphicFramePr>
          <p:nvPr>
            <p:extLst/>
          </p:nvPr>
        </p:nvGraphicFramePr>
        <p:xfrm>
          <a:off x="822960" y="2038985"/>
          <a:ext cx="9936480" cy="3992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6080">
                  <a:extLst>
                    <a:ext uri="{9D8B030D-6E8A-4147-A177-3AD203B41FA5}">
                      <a16:colId xmlns:a16="http://schemas.microsoft.com/office/drawing/2014/main" xmlns="" val="3543862351"/>
                    </a:ext>
                  </a:extLst>
                </a:gridCol>
                <a:gridCol w="1656080">
                  <a:extLst>
                    <a:ext uri="{9D8B030D-6E8A-4147-A177-3AD203B41FA5}">
                      <a16:colId xmlns:a16="http://schemas.microsoft.com/office/drawing/2014/main" xmlns="" val="4221347624"/>
                    </a:ext>
                  </a:extLst>
                </a:gridCol>
                <a:gridCol w="1656080">
                  <a:extLst>
                    <a:ext uri="{9D8B030D-6E8A-4147-A177-3AD203B41FA5}">
                      <a16:colId xmlns:a16="http://schemas.microsoft.com/office/drawing/2014/main" xmlns="" val="1833161957"/>
                    </a:ext>
                  </a:extLst>
                </a:gridCol>
                <a:gridCol w="1656080">
                  <a:extLst>
                    <a:ext uri="{9D8B030D-6E8A-4147-A177-3AD203B41FA5}">
                      <a16:colId xmlns:a16="http://schemas.microsoft.com/office/drawing/2014/main" xmlns="" val="2880398504"/>
                    </a:ext>
                  </a:extLst>
                </a:gridCol>
                <a:gridCol w="1656080">
                  <a:extLst>
                    <a:ext uri="{9D8B030D-6E8A-4147-A177-3AD203B41FA5}">
                      <a16:colId xmlns:a16="http://schemas.microsoft.com/office/drawing/2014/main" xmlns="" val="239222233"/>
                    </a:ext>
                  </a:extLst>
                </a:gridCol>
                <a:gridCol w="1656080">
                  <a:extLst>
                    <a:ext uri="{9D8B030D-6E8A-4147-A177-3AD203B41FA5}">
                      <a16:colId xmlns:a16="http://schemas.microsoft.com/office/drawing/2014/main" xmlns="" val="26981976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Index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 Length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Calculated Length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 Breadth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Calculated Breadth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26151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36.1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37.2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95.3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53517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73.7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53.9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19403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83.31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78.2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32607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85.41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80.32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81046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79.52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57.14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96.4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7154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129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133.77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63.75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7447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64.76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72.78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98.9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84510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60.27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59.63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99.9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874053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3414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0878532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0912639"/>
              </p:ext>
            </p:extLst>
          </p:nvPr>
        </p:nvGraphicFramePr>
        <p:xfrm>
          <a:off x="652807" y="2160905"/>
          <a:ext cx="10515600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xmlns="" val="354386235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xmlns="" val="422134762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xmlns="" val="288039850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xmlns="" val="160296738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xmlns="" val="23922223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xmlns="" val="26981976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Index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 Length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Calculated Length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 Breadth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Calculated Breadth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26151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66.45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70.28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53517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73.03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75.56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19403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23.13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25.78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32607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89.77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95.25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81046110"/>
                  </a:ext>
                </a:extLst>
              </a:tr>
            </a:tbl>
          </a:graphicData>
        </a:graphic>
      </p:graphicFrame>
      <p:sp>
        <p:nvSpPr>
          <p:cNvPr id="2" name="Oval 1"/>
          <p:cNvSpPr/>
          <p:nvPr/>
        </p:nvSpPr>
        <p:spPr>
          <a:xfrm>
            <a:off x="2113280" y="5080000"/>
            <a:ext cx="7752080" cy="1036320"/>
          </a:xfrm>
          <a:prstGeom prst="ellipse">
            <a:avLst/>
          </a:prstGeom>
          <a:solidFill>
            <a:srgbClr val="0000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2839720" y="4040505"/>
            <a:ext cx="10515600" cy="22586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Accuracy = 97.73 % </a:t>
            </a:r>
          </a:p>
        </p:txBody>
      </p:sp>
    </p:spTree>
    <p:extLst>
      <p:ext uri="{BB962C8B-B14F-4D97-AF65-F5344CB8AC3E}">
        <p14:creationId xmlns:p14="http://schemas.microsoft.com/office/powerpoint/2010/main" val="548997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0878532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3"/>
          <p:cNvGraphicFramePr>
            <a:graphicFrameLocks/>
          </p:cNvGraphicFramePr>
          <p:nvPr>
            <p:extLst/>
          </p:nvPr>
        </p:nvGraphicFramePr>
        <p:xfrm>
          <a:off x="955040" y="2211705"/>
          <a:ext cx="9702804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7134">
                  <a:extLst>
                    <a:ext uri="{9D8B030D-6E8A-4147-A177-3AD203B41FA5}">
                      <a16:colId xmlns:a16="http://schemas.microsoft.com/office/drawing/2014/main" xmlns="" val="3543862351"/>
                    </a:ext>
                  </a:extLst>
                </a:gridCol>
                <a:gridCol w="1617134">
                  <a:extLst>
                    <a:ext uri="{9D8B030D-6E8A-4147-A177-3AD203B41FA5}">
                      <a16:colId xmlns:a16="http://schemas.microsoft.com/office/drawing/2014/main" xmlns="" val="4221347624"/>
                    </a:ext>
                  </a:extLst>
                </a:gridCol>
                <a:gridCol w="1617134">
                  <a:extLst>
                    <a:ext uri="{9D8B030D-6E8A-4147-A177-3AD203B41FA5}">
                      <a16:colId xmlns:a16="http://schemas.microsoft.com/office/drawing/2014/main" xmlns="" val="1833161957"/>
                    </a:ext>
                  </a:extLst>
                </a:gridCol>
                <a:gridCol w="1617134">
                  <a:extLst>
                    <a:ext uri="{9D8B030D-6E8A-4147-A177-3AD203B41FA5}">
                      <a16:colId xmlns:a16="http://schemas.microsoft.com/office/drawing/2014/main" xmlns="" val="2880398504"/>
                    </a:ext>
                  </a:extLst>
                </a:gridCol>
                <a:gridCol w="1617134">
                  <a:extLst>
                    <a:ext uri="{9D8B030D-6E8A-4147-A177-3AD203B41FA5}">
                      <a16:colId xmlns:a16="http://schemas.microsoft.com/office/drawing/2014/main" xmlns="" val="239222233"/>
                    </a:ext>
                  </a:extLst>
                </a:gridCol>
                <a:gridCol w="1617134">
                  <a:extLst>
                    <a:ext uri="{9D8B030D-6E8A-4147-A177-3AD203B41FA5}">
                      <a16:colId xmlns:a16="http://schemas.microsoft.com/office/drawing/2014/main" xmlns="" val="16915897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Index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 Length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Calculated Length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 Breadth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Calculated Breadth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  <a:p>
                      <a:pPr algn="ctr"/>
                      <a:r>
                        <a:rPr lang="en-US" sz="24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</a:p>
                  </a:txBody>
                  <a:tcPr>
                    <a:solidFill>
                      <a:srgbClr val="000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26151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77.31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90.25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53517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157.3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32607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153.1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140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127.3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81046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118.8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112.5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7154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135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140.8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93.21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81335172"/>
                  </a:ext>
                </a:extLst>
              </a:tr>
            </a:tbl>
          </a:graphicData>
        </a:graphic>
      </p:graphicFrame>
      <p:sp>
        <p:nvSpPr>
          <p:cNvPr id="8" name="Oval 7"/>
          <p:cNvSpPr/>
          <p:nvPr/>
        </p:nvSpPr>
        <p:spPr>
          <a:xfrm>
            <a:off x="2034567" y="5262880"/>
            <a:ext cx="7752080" cy="1036320"/>
          </a:xfrm>
          <a:prstGeom prst="ellipse">
            <a:avLst/>
          </a:prstGeom>
          <a:solidFill>
            <a:srgbClr val="0000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870200" y="4233545"/>
            <a:ext cx="10515600" cy="22586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Accuracy = 77.20 % </a:t>
            </a:r>
          </a:p>
        </p:txBody>
      </p:sp>
    </p:spTree>
    <p:extLst>
      <p:ext uri="{BB962C8B-B14F-4D97-AF65-F5344CB8AC3E}">
        <p14:creationId xmlns:p14="http://schemas.microsoft.com/office/powerpoint/2010/main" val="35835404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127760" y="1542913"/>
            <a:ext cx="9855200" cy="4642326"/>
          </a:xfrm>
          <a:prstGeom prst="rect">
            <a:avLst/>
          </a:prstGeom>
          <a:ln>
            <a:noFill/>
          </a:ln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Object Method:</a:t>
            </a:r>
          </a:p>
          <a:p>
            <a:pPr marL="838350" lvl="1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Could determine dimensions with high accuracy for objects lying on the same X-Y plane as the reference object.</a:t>
            </a:r>
          </a:p>
          <a:p>
            <a:pPr marL="838350" lvl="1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accuracy dropped as the object distance from the reference object increases along the Z-axis.</a:t>
            </a:r>
          </a:p>
          <a:p>
            <a:pPr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Stereo Method:</a:t>
            </a:r>
          </a:p>
          <a:p>
            <a:pPr marL="838350" lvl="1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Could determine the Z accurately.</a:t>
            </a:r>
          </a:p>
          <a:p>
            <a:pPr marL="838350" lvl="1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accuracy dropped in cases where the object detection method used couldn’t get the exact vertices of the objects in the image. </a:t>
            </a:r>
          </a:p>
          <a:p>
            <a:pPr marL="630000" lvl="2" indent="0">
              <a:buClr>
                <a:srgbClr val="000066"/>
              </a:buClr>
              <a:buNone/>
            </a:pPr>
            <a:endParaRPr lang="en-US" sz="28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157"/>
          <p:cNvSpPr txBox="1">
            <a:spLocks noGrp="1"/>
          </p:cNvSpPr>
          <p:nvPr>
            <p:ph type="body" idx="2"/>
          </p:nvPr>
        </p:nvSpPr>
        <p:spPr>
          <a:xfrm>
            <a:off x="471341" y="684754"/>
            <a:ext cx="10878532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OBSERVATIONS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3000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900836" y="1101099"/>
            <a:ext cx="5957741" cy="42320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>
                <a:solidFill>
                  <a:srgbClr val="000066"/>
                </a:solidFill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56447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1422800" y="863863"/>
            <a:ext cx="8497599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99241" y="2648932"/>
            <a:ext cx="9134573" cy="145172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/>
          </a:bodyPr>
          <a:lstStyle>
            <a:lvl1pPr marL="306000" lvl="0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lvl="1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lvl="2" indent="-270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lvl="3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lvl="4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lvl="5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lvl="6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lvl="7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lvl="8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determine the real dimensions of objects in a room using a virtual ruler. </a:t>
            </a:r>
          </a:p>
          <a:p>
            <a:pPr marL="0" indent="0" algn="ctr">
              <a:buFont typeface="Wingdings 2" panose="05020102010507070707" pitchFamily="18" charset="2"/>
              <a:buNone/>
            </a:pPr>
            <a:endParaRPr lang="en-US" sz="32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812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1422800" y="863863"/>
            <a:ext cx="8497599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IMAGE IS FORMED?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919450728"/>
              </p:ext>
            </p:extLst>
          </p:nvPr>
        </p:nvGraphicFramePr>
        <p:xfrm>
          <a:off x="1948206" y="1965862"/>
          <a:ext cx="8128000" cy="41724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Arrow: Right 2"/>
          <p:cNvSpPr/>
          <p:nvPr/>
        </p:nvSpPr>
        <p:spPr>
          <a:xfrm>
            <a:off x="9420778" y="5439266"/>
            <a:ext cx="499621" cy="254524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/>
          <p:cNvSpPr/>
          <p:nvPr/>
        </p:nvSpPr>
        <p:spPr>
          <a:xfrm>
            <a:off x="2056615" y="2521071"/>
            <a:ext cx="499621" cy="254524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35023" y="2089981"/>
            <a:ext cx="1849225" cy="1116703"/>
          </a:xfrm>
          <a:prstGeom prst="ellipse">
            <a:avLst/>
          </a:prstGeom>
          <a:solidFill>
            <a:srgbClr val="0000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World Points</a:t>
            </a:r>
          </a:p>
        </p:txBody>
      </p:sp>
      <p:sp>
        <p:nvSpPr>
          <p:cNvPr id="8" name="Oval 7"/>
          <p:cNvSpPr/>
          <p:nvPr/>
        </p:nvSpPr>
        <p:spPr>
          <a:xfrm>
            <a:off x="9920399" y="5077949"/>
            <a:ext cx="1865326" cy="977158"/>
          </a:xfrm>
          <a:prstGeom prst="ellipse">
            <a:avLst/>
          </a:prstGeom>
          <a:solidFill>
            <a:srgbClr val="0000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Image Pixels</a:t>
            </a:r>
          </a:p>
        </p:txBody>
      </p:sp>
    </p:spTree>
    <p:extLst>
      <p:ext uri="{BB962C8B-B14F-4D97-AF65-F5344CB8AC3E}">
        <p14:creationId xmlns:p14="http://schemas.microsoft.com/office/powerpoint/2010/main" val="2037822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1422800" y="628194"/>
            <a:ext cx="8497599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IMAGE IS FORMED?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422800" y="1588790"/>
            <a:ext cx="8230247" cy="5066533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Transformation:</a:t>
            </a:r>
          </a:p>
          <a:p>
            <a:pPr lvl="1">
              <a:buClr>
                <a:srgbClr val="000066"/>
              </a:buClr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 = </a:t>
            </a: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 + </a:t>
            </a: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</a:p>
          <a:p>
            <a:pPr lvl="1">
              <a:buClr>
                <a:srgbClr val="000066"/>
              </a:buClr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Extrinsic Matrix = [ </a:t>
            </a: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  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 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pPr marL="324000" lvl="1" indent="0">
              <a:buClr>
                <a:srgbClr val="000066"/>
              </a:buClr>
              <a:buNone/>
            </a:pPr>
            <a:endParaRPr lang="en-US" sz="3200" b="1" baseline="-250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Perspective Projection and Scale Shift:</a:t>
            </a:r>
          </a:p>
          <a:p>
            <a:pPr lvl="1">
              <a:buClr>
                <a:srgbClr val="000066"/>
              </a:buClr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 =  -f  * </a:t>
            </a: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	 +  O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endParaRPr lang="en-US" sz="32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24000" lvl="1" indent="0">
              <a:buClr>
                <a:srgbClr val="000066"/>
              </a:buClr>
              <a:buNone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   	  s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</a:t>
            </a: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  <a:p>
            <a:pPr lvl="1">
              <a:buClr>
                <a:srgbClr val="000066"/>
              </a:buClr>
            </a:pP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im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 =  -f  * </a:t>
            </a: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	 +  O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endParaRPr lang="en-US" sz="32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24000" lvl="1" indent="0">
              <a:buClr>
                <a:srgbClr val="000066"/>
              </a:buClr>
              <a:buNone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  	  s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</a:t>
            </a:r>
            <a:r>
              <a:rPr lang="en-US" sz="3200" b="1" baseline="30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  <a:p>
            <a:pPr marL="324000" lvl="1" indent="0">
              <a:buClr>
                <a:srgbClr val="000066"/>
              </a:buClr>
              <a:buNone/>
            </a:pPr>
            <a:endParaRPr lang="en-US" sz="32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/>
          <p:cNvCxnSpPr>
            <a:cxnSpLocks/>
          </p:cNvCxnSpPr>
          <p:nvPr/>
        </p:nvCxnSpPr>
        <p:spPr>
          <a:xfrm>
            <a:off x="4477732" y="4911364"/>
            <a:ext cx="108408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cxnSpLocks/>
          </p:cNvCxnSpPr>
          <p:nvPr/>
        </p:nvCxnSpPr>
        <p:spPr>
          <a:xfrm>
            <a:off x="4477732" y="6034724"/>
            <a:ext cx="108408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2436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1422800" y="863863"/>
            <a:ext cx="8497599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IMAGE IS FORMED?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422800" y="1965863"/>
            <a:ext cx="8230247" cy="4642326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 lvl="1">
              <a:buClr>
                <a:srgbClr val="000066"/>
              </a:buClr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Intrinsic Matrix = [ -f/s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       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		O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endParaRPr lang="en-US" sz="32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494000" lvl="8" indent="0">
              <a:buClr>
                <a:srgbClr val="000066"/>
              </a:buClr>
              <a:buNone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0	   -f/s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O</a:t>
            </a:r>
            <a:r>
              <a:rPr lang="en-US" sz="3200" b="1" baseline="-250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endParaRPr lang="en-US" sz="32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494000" lvl="8" indent="0">
              <a:buClr>
                <a:srgbClr val="000066"/>
              </a:buClr>
              <a:buNone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0		0		0 ]</a:t>
            </a:r>
          </a:p>
        </p:txBody>
      </p:sp>
    </p:spTree>
    <p:extLst>
      <p:ext uri="{BB962C8B-B14F-4D97-AF65-F5344CB8AC3E}">
        <p14:creationId xmlns:p14="http://schemas.microsoft.com/office/powerpoint/2010/main" val="3834764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1422800" y="863863"/>
            <a:ext cx="8497599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1422800" y="1965863"/>
            <a:ext cx="8230247" cy="4642326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Object Method</a:t>
            </a:r>
          </a:p>
          <a:p>
            <a:pPr lvl="1"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Uses an object of known dimensions in the image.</a:t>
            </a:r>
          </a:p>
          <a:p>
            <a:pPr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Stereo Method</a:t>
            </a:r>
          </a:p>
          <a:p>
            <a:pPr lvl="1"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Uses two images of the same scene captured from different positons in space.</a:t>
            </a:r>
          </a:p>
          <a:p>
            <a:pPr lvl="1">
              <a:buClr>
                <a:srgbClr val="000066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distance and orientation of camera at the two positions is known.</a:t>
            </a:r>
          </a:p>
          <a:p>
            <a:pPr marL="0" indent="0">
              <a:buClr>
                <a:srgbClr val="C00000"/>
              </a:buClr>
              <a:buNone/>
            </a:pPr>
            <a:endParaRPr lang="en-US" sz="32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0393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471341" y="959074"/>
            <a:ext cx="11312164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579880" y="2333625"/>
            <a:ext cx="6680200" cy="4351338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/>
          </a:bodyPr>
          <a:lstStyle>
            <a:lvl1pPr marL="306000" lvl="0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lvl="1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lvl="2" indent="-270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lvl="3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lvl="4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lvl="5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lvl="6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lvl="7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lvl="8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32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 the image</a:t>
            </a:r>
          </a:p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32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Extrinsic Matrix</a:t>
            </a:r>
          </a:p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32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 Z</a:t>
            </a:r>
          </a:p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3200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 other object dimensions</a:t>
            </a:r>
          </a:p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endParaRPr lang="en-US" sz="3200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52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471340" y="684754"/>
            <a:ext cx="11133055" cy="1101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-US" sz="48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 – REFERENCE METHOD</a:t>
            </a:r>
            <a:endParaRPr lang="en" sz="4800" b="1" dirty="0">
              <a:solidFill>
                <a:srgbClr val="00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5"/>
            <a:ext cx="7411720" cy="4351338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/>
          </a:bodyPr>
          <a:lstStyle>
            <a:lvl1pPr marL="306000" lvl="0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lvl="1" indent="-306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lvl="2" indent="-270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lvl="3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lvl="4" indent="-2340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lvl="5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lvl="6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lvl="7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lvl="8" indent="-228600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Wingdings 2" panose="05020102010507070707" pitchFamily="18" charset="2"/>
              <a:buChar char="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rgbClr val="000066"/>
              </a:buClr>
              <a:buFont typeface="+mj-lt"/>
              <a:buAutoNum type="arabicPeriod"/>
            </a:pPr>
            <a:r>
              <a:rPr lang="en-US" sz="3200" b="1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 the image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1278760284"/>
              </p:ext>
            </p:extLst>
          </p:nvPr>
        </p:nvGraphicFramePr>
        <p:xfrm>
          <a:off x="2261870" y="2228427"/>
          <a:ext cx="6807200" cy="43298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0767538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1461</TotalTime>
  <Words>668</Words>
  <Application>Microsoft Macintosh PowerPoint</Application>
  <PresentationFormat>Widescreen</PresentationFormat>
  <Paragraphs>256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Calibri</vt:lpstr>
      <vt:lpstr>Ebrima</vt:lpstr>
      <vt:lpstr>Gill Sans MT</vt:lpstr>
      <vt:lpstr>Times New Roman</vt:lpstr>
      <vt:lpstr>Wingdings</vt:lpstr>
      <vt:lpstr>Wingdings 2</vt:lpstr>
      <vt:lpstr>Arial</vt:lpstr>
      <vt:lpstr>Dividend</vt:lpstr>
      <vt:lpstr>OBJECT DIMENSIONS FROM IMAGES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DIMENSIONS FROM IMAGES</dc:title>
  <dc:creator>Shyama B S</dc:creator>
  <cp:lastModifiedBy>Shyama B S</cp:lastModifiedBy>
  <cp:revision>114</cp:revision>
  <dcterms:created xsi:type="dcterms:W3CDTF">2017-04-21T22:43:56Z</dcterms:created>
  <dcterms:modified xsi:type="dcterms:W3CDTF">2018-01-08T20:41:59Z</dcterms:modified>
</cp:coreProperties>
</file>

<file path=docProps/thumbnail.jpeg>
</file>